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6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84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392FB1-7473-4674-BEE6-72AE4F10E1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B190C56-9326-4F95-AC75-D6B25DC9EB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F73B586-EEF5-4D42-9303-00667748E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7B91-C49E-4957-BC10-FFCE6A6EF2E9}" type="datetimeFigureOut">
              <a:rPr lang="en-NL" smtClean="0"/>
              <a:t>04/12/2023</a:t>
            </a:fld>
            <a:endParaRPr lang="en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41E5EC5-5DFD-43A5-BB81-ADCB40D6A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9D673F1-59FB-4DF2-81EA-B70D4917E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3E332-0D1C-45F9-AA56-4061EACBF74E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92834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3A145D-1679-4CB1-A5C0-DB905E803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EE735C6-8315-4C01-8D04-AE878C4CCF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DF39CE8-E77B-464A-B4DE-16740F4C1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7B91-C49E-4957-BC10-FFCE6A6EF2E9}" type="datetimeFigureOut">
              <a:rPr lang="en-NL" smtClean="0"/>
              <a:t>04/12/2023</a:t>
            </a:fld>
            <a:endParaRPr lang="en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A0AEE57-1DE0-471E-B379-868D89D3D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09460DE-8A8D-452B-A7C8-770EA4F66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3E332-0D1C-45F9-AA56-4061EACBF74E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372374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46EC0979-A31F-4E00-B29F-7C1319449E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C11853F-1B91-4B0F-9330-B8DC84F77D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610655D-DA61-4D54-8FDA-32F71C5CD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7B91-C49E-4957-BC10-FFCE6A6EF2E9}" type="datetimeFigureOut">
              <a:rPr lang="en-NL" smtClean="0"/>
              <a:t>04/12/2023</a:t>
            </a:fld>
            <a:endParaRPr lang="en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3C37C4A-626C-46F6-9C75-C655918F8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B4ACD83-8C02-43D5-A4B2-F61C5A987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3E332-0D1C-45F9-AA56-4061EACBF74E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111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A5BDE6-E5CC-46F1-AF94-7D9D2B64D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50A7FD4-C1C3-407A-9864-2EB9D6438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1D58807-11F0-4B9F-A4D1-90772A780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7B91-C49E-4957-BC10-FFCE6A6EF2E9}" type="datetimeFigureOut">
              <a:rPr lang="en-NL" smtClean="0"/>
              <a:t>04/12/2023</a:t>
            </a:fld>
            <a:endParaRPr lang="en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D3780B6-F2D4-4A4C-A917-A4C4CDF99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67BE345-F53B-45C1-BA6F-A8855B63F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3E332-0D1C-45F9-AA56-4061EACBF74E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796261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A0A681-B850-4EA4-8999-163B995A5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A4EBC8E-50F1-41E4-8073-B4E718D94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8595516-AE5D-4DD4-805E-4BEC4950C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7B91-C49E-4957-BC10-FFCE6A6EF2E9}" type="datetimeFigureOut">
              <a:rPr lang="en-NL" smtClean="0"/>
              <a:t>04/12/2023</a:t>
            </a:fld>
            <a:endParaRPr lang="en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255873E-D6C6-4272-A622-3C9CA67E3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08DBD62-9413-4C92-B9FB-E4B472786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3E332-0D1C-45F9-AA56-4061EACBF74E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21155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27B7C4-AFC2-4504-B4E4-BF1AC8CFA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C54A396-0C63-4E77-B5D9-75E24EA583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F06B272-5014-4F09-83E3-54D81D5181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88C46E8-1B31-460A-AA1A-B4B1F5BA6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7B91-C49E-4957-BC10-FFCE6A6EF2E9}" type="datetimeFigureOut">
              <a:rPr lang="en-NL" smtClean="0"/>
              <a:t>04/12/2023</a:t>
            </a:fld>
            <a:endParaRPr lang="en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36AAC8E-79AF-480B-9950-3F475287F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4D29E0B-4DBE-4AC6-B453-E4871DE41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3E332-0D1C-45F9-AA56-4061EACBF74E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27300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AFFC5E-BD6A-4EB9-9721-53282FB0F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8258C00-F7DC-4CF0-9157-25571D7F74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EA4537F-7075-489C-8E54-3ADD9020B8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72038054-15FA-4461-905B-003E0CDFA0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3DC129E2-218B-4321-9D0F-DDE97E3790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094BD56C-A016-4339-8C8C-A812EA363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7B91-C49E-4957-BC10-FFCE6A6EF2E9}" type="datetimeFigureOut">
              <a:rPr lang="en-NL" smtClean="0"/>
              <a:t>04/12/2023</a:t>
            </a:fld>
            <a:endParaRPr lang="en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9A673F30-2120-4968-9B49-BAFBA28CB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3A5823F-4328-4F9F-B53A-0B64172C1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3E332-0D1C-45F9-AA56-4061EACBF74E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22100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881F94-3C25-4C51-8A85-656AF3421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7500DA7-4A1E-43E8-8268-108E557D6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7B91-C49E-4957-BC10-FFCE6A6EF2E9}" type="datetimeFigureOut">
              <a:rPr lang="en-NL" smtClean="0"/>
              <a:t>04/12/2023</a:t>
            </a:fld>
            <a:endParaRPr lang="en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1D059D0-39C8-4506-87B9-014CC16ED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6407661-68B5-4D71-909D-4613D737D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3E332-0D1C-45F9-AA56-4061EACBF74E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956007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F51526E-C2BF-449B-B230-99B43E627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7B91-C49E-4957-BC10-FFCE6A6EF2E9}" type="datetimeFigureOut">
              <a:rPr lang="en-NL" smtClean="0"/>
              <a:t>04/12/2023</a:t>
            </a:fld>
            <a:endParaRPr lang="en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A2D2A195-CDF3-466F-9591-CA7AEC8DF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B8C2AF9-F88B-4A20-A31F-0C58B6133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3E332-0D1C-45F9-AA56-4061EACBF74E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697718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A218AB-43C7-4741-98DF-DAF69C141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BF8EAAF-A7A8-443C-B5B3-DD60C3613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97BE938-1703-4F44-B9BC-44273E806C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9597109-7EF3-4308-AE8C-361492E1F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7B91-C49E-4957-BC10-FFCE6A6EF2E9}" type="datetimeFigureOut">
              <a:rPr lang="en-NL" smtClean="0"/>
              <a:t>04/12/2023</a:t>
            </a:fld>
            <a:endParaRPr lang="en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A76A74B-5E93-480C-9EED-D61E4435B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74A97E9-A280-4C58-9360-DD1153A16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3E332-0D1C-45F9-AA56-4061EACBF74E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071603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7630F8-37CB-4E59-BBE8-EFBC125BC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38ADAB5-397F-45E0-B2EA-281C82DC68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AEF0E64-68B8-4BBD-BCB0-0CD88276E3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B7CD61F-B274-41AE-BC60-8C35B2604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7B91-C49E-4957-BC10-FFCE6A6EF2E9}" type="datetimeFigureOut">
              <a:rPr lang="en-NL" smtClean="0"/>
              <a:t>04/12/2023</a:t>
            </a:fld>
            <a:endParaRPr lang="en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F9B9CC3-BD5D-41D2-A8B2-78B909231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5AF36ED-FA9A-499E-8816-5BC0934BB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3E332-0D1C-45F9-AA56-4061EACBF74E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695101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ABF58CE-D2F9-48BC-A17A-20E8C5AEC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44845FA-2934-427E-8EEA-587FE1AD2E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F859089-D03B-42A2-92B6-2430E2C49D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27B91-C49E-4957-BC10-FFCE6A6EF2E9}" type="datetimeFigureOut">
              <a:rPr lang="en-NL" smtClean="0"/>
              <a:t>04/12/2023</a:t>
            </a:fld>
            <a:endParaRPr lang="en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10B30E9-027F-472F-9298-3C2F1063C0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DA43145-6B15-4CD4-ADE5-52BE22CB32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3E332-0D1C-45F9-AA56-4061EACBF74E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905714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BCr7y4SLhck?feature=oembed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eE5oaOOwInE?feature=oembed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sC_SZToF82U?feature=oembed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hBwcmlppP0U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011377-E01F-4FD2-81A5-677E6CA7D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!!!Warning!!!</a:t>
            </a:r>
            <a:endParaRPr lang="en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CEF81AB-E439-488C-9154-D33B42D035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Dit</a:t>
            </a:r>
            <a:r>
              <a:rPr lang="en-GB" dirty="0"/>
              <a:t> </a:t>
            </a:r>
            <a:r>
              <a:rPr lang="en-GB" dirty="0" err="1"/>
              <a:t>verhaal</a:t>
            </a:r>
            <a:r>
              <a:rPr lang="en-GB" dirty="0"/>
              <a:t> </a:t>
            </a:r>
            <a:r>
              <a:rPr lang="en-GB" dirty="0" err="1"/>
              <a:t>heeft</a:t>
            </a:r>
            <a:r>
              <a:rPr lang="en-GB" dirty="0"/>
              <a:t> </a:t>
            </a:r>
            <a:r>
              <a:rPr lang="en-GB" dirty="0" err="1"/>
              <a:t>veel</a:t>
            </a:r>
            <a:r>
              <a:rPr lang="en-GB" dirty="0"/>
              <a:t> </a:t>
            </a:r>
            <a:r>
              <a:rPr lang="en-GB" dirty="0" err="1"/>
              <a:t>bloed</a:t>
            </a:r>
            <a:r>
              <a:rPr lang="en-GB" dirty="0"/>
              <a:t>, </a:t>
            </a:r>
            <a:r>
              <a:rPr lang="en-GB" dirty="0" err="1"/>
              <a:t>dood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 </a:t>
            </a:r>
            <a:r>
              <a:rPr lang="en-GB" dirty="0" err="1"/>
              <a:t>verdriet</a:t>
            </a:r>
            <a:r>
              <a:rPr lang="en-GB" dirty="0"/>
              <a:t>!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313054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6ADB56-4157-4ED1-AD2D-DAD4434B4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pic>
        <p:nvPicPr>
          <p:cNvPr id="4" name="Onlinemedia 3" title="World of Warcraft: Wrath of the Lich King Cinematic Trailer">
            <a:hlinkClick r:id="" action="ppaction://media"/>
            <a:extLst>
              <a:ext uri="{FF2B5EF4-FFF2-40B4-BE49-F238E27FC236}">
                <a16:creationId xmlns:a16="http://schemas.microsoft.com/office/drawing/2014/main" id="{35AC9C8A-53B9-452D-A10E-E1F7CDCD4369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30804"/>
            <a:ext cx="12192000" cy="6827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656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"/>
                            </p:stCondLst>
                            <p:childTnLst>
                              <p:par>
                                <p:cTn id="8" presetID="2" presetClass="mediacall" presetSubtype="0" fill="hold" nodeType="afterEffect">
                                  <p:stCondLst>
                                    <p:cond delay="35000"/>
                                  </p:stCondLst>
                                  <p:childTnLst>
                                    <p:cmd type="call" cmd="togglePause">
                                      <p:cBhvr>
                                        <p:cTn id="9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0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nlinemedia 5" title="World of Warcraft Login Music">
            <a:hlinkClick r:id="" action="ppaction://media"/>
            <a:extLst>
              <a:ext uri="{FF2B5EF4-FFF2-40B4-BE49-F238E27FC236}">
                <a16:creationId xmlns:a16="http://schemas.microsoft.com/office/drawing/2014/main" id="{583D9194-D1D6-4561-93DB-4517BB785AB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826000" y="470389"/>
            <a:ext cx="5214815" cy="3911111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E99F9E6A-D817-4D80-A00E-1FD80C1CB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6076"/>
            <a:ext cx="12192000" cy="6841924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C052F39-6154-4EF6-B5B8-3B8E9ACE0B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5287" y="874643"/>
            <a:ext cx="4147930" cy="1655762"/>
          </a:xfrm>
        </p:spPr>
        <p:txBody>
          <a:bodyPr>
            <a:normAutofit fontScale="90000"/>
          </a:bodyPr>
          <a:lstStyle/>
          <a:p>
            <a:r>
              <a:rPr lang="en-GB" dirty="0" err="1">
                <a:solidFill>
                  <a:schemeClr val="bg1"/>
                </a:solidFill>
              </a:rPr>
              <a:t>Arthas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Rise of The Lich King</a:t>
            </a:r>
            <a:endParaRPr lang="en-NL" dirty="0">
              <a:solidFill>
                <a:schemeClr val="bg1"/>
              </a:solidFill>
            </a:endParaRP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E1E4E43-0F70-4BEF-8437-16B4E2FBD3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80174" y="4065864"/>
            <a:ext cx="2584174" cy="1655762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Door 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Robin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De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Vries</a:t>
            </a:r>
            <a:endParaRPr lang="en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212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6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46552057-4CAE-4E1A-B605-3C1395A52E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48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142B281-B619-4E13-AC8B-855536C8C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8638" y="464732"/>
            <a:ext cx="2628900" cy="1325563"/>
          </a:xfrm>
        </p:spPr>
        <p:txBody>
          <a:bodyPr/>
          <a:lstStyle/>
          <a:p>
            <a:r>
              <a:rPr lang="en-GB" dirty="0" err="1">
                <a:solidFill>
                  <a:srgbClr val="FF0000"/>
                </a:solidFill>
              </a:rPr>
              <a:t>Inleiding</a:t>
            </a:r>
            <a:endParaRPr lang="en-NL" dirty="0">
              <a:solidFill>
                <a:srgbClr val="FF0000"/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B3CCB9E-0F94-444B-B056-DF4E3DE8D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9985" y="1751790"/>
            <a:ext cx="4402015" cy="5032375"/>
          </a:xfrm>
        </p:spPr>
        <p:txBody>
          <a:bodyPr/>
          <a:lstStyle/>
          <a:p>
            <a:r>
              <a:rPr lang="en-GB" dirty="0" err="1">
                <a:solidFill>
                  <a:srgbClr val="FF0000"/>
                </a:solidFill>
              </a:rPr>
              <a:t>Karakters</a:t>
            </a:r>
            <a:endParaRPr lang="en-GB" dirty="0">
              <a:solidFill>
                <a:srgbClr val="FF0000"/>
              </a:solidFill>
            </a:endParaRPr>
          </a:p>
          <a:p>
            <a:r>
              <a:rPr lang="en-GB" dirty="0" err="1">
                <a:solidFill>
                  <a:srgbClr val="FF0000"/>
                </a:solidFill>
              </a:rPr>
              <a:t>Verhaal</a:t>
            </a:r>
            <a:endParaRPr lang="en-GB" dirty="0">
              <a:solidFill>
                <a:srgbClr val="FF0000"/>
              </a:solidFill>
            </a:endParaRPr>
          </a:p>
          <a:p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3209034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3AA5BD-5B51-48EF-9A38-40241B8CA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Karakters</a:t>
            </a:r>
            <a:endParaRPr lang="en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AD09830-061B-4DD7-BBC6-4C0FA499C9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Arthas</a:t>
            </a:r>
            <a:r>
              <a:rPr lang="en-GB" dirty="0"/>
              <a:t> </a:t>
            </a:r>
            <a:r>
              <a:rPr lang="en-GB" dirty="0" err="1"/>
              <a:t>Menethil</a:t>
            </a:r>
            <a:endParaRPr lang="en-GB" dirty="0"/>
          </a:p>
          <a:p>
            <a:r>
              <a:rPr lang="en-GB" dirty="0" err="1"/>
              <a:t>Jaina</a:t>
            </a:r>
            <a:r>
              <a:rPr lang="en-GB" dirty="0"/>
              <a:t> </a:t>
            </a:r>
            <a:r>
              <a:rPr lang="en-GB" dirty="0" err="1"/>
              <a:t>Proudmoore</a:t>
            </a:r>
            <a:endParaRPr lang="en-GB" dirty="0"/>
          </a:p>
          <a:p>
            <a:r>
              <a:rPr lang="en-GB" dirty="0"/>
              <a:t>Uther The Lightbringer</a:t>
            </a:r>
          </a:p>
          <a:p>
            <a:r>
              <a:rPr lang="en-GB" dirty="0"/>
              <a:t>Muradin Bronzebeard</a:t>
            </a:r>
          </a:p>
          <a:p>
            <a:r>
              <a:rPr lang="en-GB" dirty="0" err="1"/>
              <a:t>Sylvanas</a:t>
            </a:r>
            <a:r>
              <a:rPr lang="en-GB" dirty="0"/>
              <a:t> </a:t>
            </a:r>
            <a:r>
              <a:rPr lang="en-GB" dirty="0" err="1"/>
              <a:t>Windrunner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9390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48139D-7E36-4A73-88B4-820B4BC31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09C4545-41C5-4543-B0E7-59F6B944E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362088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1C2C64-981C-46D3-80B7-950F6B9D8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523" y="242033"/>
            <a:ext cx="10943492" cy="1583592"/>
          </a:xfrm>
        </p:spPr>
        <p:txBody>
          <a:bodyPr>
            <a:normAutofit/>
          </a:bodyPr>
          <a:lstStyle/>
          <a:p>
            <a:r>
              <a:rPr lang="en-GB" sz="8000" dirty="0"/>
              <a:t>The Culling of </a:t>
            </a:r>
            <a:r>
              <a:rPr lang="en-GB" sz="8000" dirty="0" err="1"/>
              <a:t>stratholme</a:t>
            </a:r>
            <a:endParaRPr lang="en-NL" sz="8000" dirty="0"/>
          </a:p>
        </p:txBody>
      </p:sp>
      <p:pic>
        <p:nvPicPr>
          <p:cNvPr id="4" name="Onlinemedia 3" title="Warcraft 3 - Stratholme purging (intro)">
            <a:hlinkClick r:id="" action="ppaction://media"/>
            <a:extLst>
              <a:ext uri="{FF2B5EF4-FFF2-40B4-BE49-F238E27FC236}">
                <a16:creationId xmlns:a16="http://schemas.microsoft.com/office/drawing/2014/main" id="{36C28BD4-3285-47B3-838F-33DAD8026BF3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374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2308F8-CCE7-49BC-AEBD-B905ECBBE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pic>
        <p:nvPicPr>
          <p:cNvPr id="4" name="Onlinemedia 3" title="Arthas Takes Frostmourne &amp; Succeeds His Father - Lordaeron Ending Cinematic [Warcraft III Reforged]">
            <a:hlinkClick r:id="" action="ppaction://media"/>
            <a:extLst>
              <a:ext uri="{FF2B5EF4-FFF2-40B4-BE49-F238E27FC236}">
                <a16:creationId xmlns:a16="http://schemas.microsoft.com/office/drawing/2014/main" id="{693F0D53-91E4-4013-B43E-24CC0C06431F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-30946"/>
            <a:ext cx="12192000" cy="6888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244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</Words>
  <Application>Microsoft Office PowerPoint</Application>
  <PresentationFormat>Breedbeeld</PresentationFormat>
  <Paragraphs>14</Paragraphs>
  <Slides>8</Slides>
  <Notes>0</Notes>
  <HiddenSlides>0</HiddenSlides>
  <MMClips>4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Kantoorthema</vt:lpstr>
      <vt:lpstr>!!!Warning!!!</vt:lpstr>
      <vt:lpstr>PowerPoint-presentatie</vt:lpstr>
      <vt:lpstr>Arthas Rise of The Lich King</vt:lpstr>
      <vt:lpstr>Inleiding</vt:lpstr>
      <vt:lpstr>Karakters</vt:lpstr>
      <vt:lpstr>PowerPoint-presentatie</vt:lpstr>
      <vt:lpstr>The Culling of stratholme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!!!Warning!!!</dc:title>
  <dc:creator>Vriesgast</dc:creator>
  <cp:lastModifiedBy>Vriesgast</cp:lastModifiedBy>
  <cp:revision>1</cp:revision>
  <dcterms:created xsi:type="dcterms:W3CDTF">2023-12-08T10:20:08Z</dcterms:created>
  <dcterms:modified xsi:type="dcterms:W3CDTF">2023-12-08T10:20:12Z</dcterms:modified>
</cp:coreProperties>
</file>